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7886700" cy="10172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Gotham HTF" charset="0"/>
      <p:regular r:id="rId8"/>
      <p:bold r:id="rId9"/>
      <p:italic r:id="rId10"/>
      <p:boldItalic r:id="rId11"/>
    </p:embeddedFont>
    <p:embeddedFont>
      <p:font typeface="Gotham HTF Book Condensed" charset="0"/>
      <p:regular r:id="rId12"/>
    </p:embeddedFont>
    <p:embeddedFont>
      <p:font typeface="Gotham HTF Condensed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20"/>
    <a:srgbClr val="FCE58B"/>
    <a:srgbClr val="7EA940"/>
    <a:srgbClr val="003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4A379-155F-4C5E-BA75-F93666CF7BCE}" v="29" dt="2025-03-20T14:33:08.5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676" y="-28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key, Tracy" userId="e5bf0c5e-5185-4f7b-87e9-38c07da12dc2" providerId="ADAL" clId="{1BE4554F-A46B-4A4B-868B-0C7B57BAA1DB}"/>
    <pc:docChg chg="delSld">
      <pc:chgData name="Conkey, Tracy" userId="e5bf0c5e-5185-4f7b-87e9-38c07da12dc2" providerId="ADAL" clId="{1BE4554F-A46B-4A4B-868B-0C7B57BAA1DB}" dt="2024-08-13T15:46:50.387" v="0" actId="2696"/>
      <pc:docMkLst>
        <pc:docMk/>
      </pc:docMkLst>
      <pc:sldChg chg="del">
        <pc:chgData name="Conkey, Tracy" userId="e5bf0c5e-5185-4f7b-87e9-38c07da12dc2" providerId="ADAL" clId="{1BE4554F-A46B-4A4B-868B-0C7B57BAA1DB}" dt="2024-08-13T15:46:50.387" v="0" actId="2696"/>
        <pc:sldMkLst>
          <pc:docMk/>
          <pc:sldMk cId="97019525" sldId="259"/>
        </pc:sldMkLst>
      </pc:sldChg>
    </pc:docChg>
  </pc:docChgLst>
  <pc:docChgLst>
    <pc:chgData name="Orana, Besa" userId="0a5f34ee-db1f-4ff5-accf-7ea481c5aeb5" providerId="ADAL" clId="{12B80981-31B6-4A1B-B56E-973A98C0AAD3}"/>
    <pc:docChg chg="custSel modSld">
      <pc:chgData name="Orana, Besa" userId="0a5f34ee-db1f-4ff5-accf-7ea481c5aeb5" providerId="ADAL" clId="{12B80981-31B6-4A1B-B56E-973A98C0AAD3}" dt="2021-11-23T21:05:14.003" v="1"/>
      <pc:docMkLst>
        <pc:docMk/>
      </pc:docMkLst>
      <pc:sldChg chg="addSp delSp modSp mod">
        <pc:chgData name="Orana, Besa" userId="0a5f34ee-db1f-4ff5-accf-7ea481c5aeb5" providerId="ADAL" clId="{12B80981-31B6-4A1B-B56E-973A98C0AAD3}" dt="2021-11-23T21:05:14.003" v="1"/>
        <pc:sldMkLst>
          <pc:docMk/>
          <pc:sldMk cId="2471789918" sldId="260"/>
        </pc:sldMkLst>
      </pc:sldChg>
    </pc:docChg>
  </pc:docChgLst>
  <pc:docChgLst>
    <pc:chgData name="Morrell, Michele" userId="80f51b53-c649-4b8b-98a2-b4161a51bef8" providerId="ADAL" clId="{A614A379-155F-4C5E-BA75-F93666CF7BCE}"/>
    <pc:docChg chg="undo custSel modSld modMainMaster">
      <pc:chgData name="Morrell, Michele" userId="80f51b53-c649-4b8b-98a2-b4161a51bef8" providerId="ADAL" clId="{A614A379-155F-4C5E-BA75-F93666CF7BCE}" dt="2025-03-24T12:50:39.713" v="422" actId="20577"/>
      <pc:docMkLst>
        <pc:docMk/>
      </pc:docMkLst>
      <pc:sldChg chg="addSp modSp mod">
        <pc:chgData name="Morrell, Michele" userId="80f51b53-c649-4b8b-98a2-b4161a51bef8" providerId="ADAL" clId="{A614A379-155F-4C5E-BA75-F93666CF7BCE}" dt="2025-03-18T16:15:40.233" v="47" actId="255"/>
        <pc:sldMkLst>
          <pc:docMk/>
          <pc:sldMk cId="2471789918" sldId="260"/>
        </pc:sldMkLst>
        <pc:spChg chg="add mod">
          <ac:chgData name="Morrell, Michele" userId="80f51b53-c649-4b8b-98a2-b4161a51bef8" providerId="ADAL" clId="{A614A379-155F-4C5E-BA75-F93666CF7BCE}" dt="2025-03-18T16:14:52.572" v="16" actId="1076"/>
          <ac:spMkLst>
            <pc:docMk/>
            <pc:sldMk cId="2471789918" sldId="260"/>
            <ac:spMk id="13" creationId="{69CF1FE1-1496-676D-694F-E74E1E393A7D}"/>
          </ac:spMkLst>
        </pc:spChg>
        <pc:spChg chg="add mod">
          <ac:chgData name="Morrell, Michele" userId="80f51b53-c649-4b8b-98a2-b4161a51bef8" providerId="ADAL" clId="{A614A379-155F-4C5E-BA75-F93666CF7BCE}" dt="2025-03-18T16:15:40.233" v="47" actId="255"/>
          <ac:spMkLst>
            <pc:docMk/>
            <pc:sldMk cId="2471789918" sldId="260"/>
            <ac:spMk id="14" creationId="{E4534194-75CB-2775-9763-BB5AA4D8832F}"/>
          </ac:spMkLst>
        </pc:spChg>
        <pc:picChg chg="add mod">
          <ac:chgData name="Morrell, Michele" userId="80f51b53-c649-4b8b-98a2-b4161a51bef8" providerId="ADAL" clId="{A614A379-155F-4C5E-BA75-F93666CF7BCE}" dt="2025-03-18T16:14:04.131" v="8" actId="14100"/>
          <ac:picMkLst>
            <pc:docMk/>
            <pc:sldMk cId="2471789918" sldId="260"/>
            <ac:picMk id="9" creationId="{9FFA9750-75AF-B348-238B-CEC8D79702A4}"/>
          </ac:picMkLst>
        </pc:picChg>
      </pc:sldChg>
      <pc:sldMasterChg chg="modSldLayout">
        <pc:chgData name="Morrell, Michele" userId="80f51b53-c649-4b8b-98a2-b4161a51bef8" providerId="ADAL" clId="{A614A379-155F-4C5E-BA75-F93666CF7BCE}" dt="2025-03-24T12:50:39.713" v="422" actId="20577"/>
        <pc:sldMasterMkLst>
          <pc:docMk/>
          <pc:sldMasterMk cId="0" sldId="2147483648"/>
        </pc:sldMasterMkLst>
        <pc:sldLayoutChg chg="addSp delSp modSp mod">
          <pc:chgData name="Morrell, Michele" userId="80f51b53-c649-4b8b-98a2-b4161a51bef8" providerId="ADAL" clId="{A614A379-155F-4C5E-BA75-F93666CF7BCE}" dt="2025-03-24T12:50:39.713" v="422" actId="20577"/>
          <pc:sldLayoutMkLst>
            <pc:docMk/>
            <pc:sldMasterMk cId="0" sldId="2147483648"/>
            <pc:sldLayoutMk cId="0" sldId="2147483662"/>
          </pc:sldLayoutMkLst>
          <pc:spChg chg="add mod">
            <ac:chgData name="Morrell, Michele" userId="80f51b53-c649-4b8b-98a2-b4161a51bef8" providerId="ADAL" clId="{A614A379-155F-4C5E-BA75-F93666CF7BCE}" dt="2025-03-18T16:31:29.359" v="96" actId="1076"/>
            <ac:spMkLst>
              <pc:docMk/>
              <pc:sldMasterMk cId="0" sldId="2147483648"/>
              <pc:sldLayoutMk cId="0" sldId="2147483662"/>
              <ac:spMk id="2" creationId="{07A2609C-EE0A-A275-7B94-9E9C78257892}"/>
            </ac:spMkLst>
          </pc:spChg>
          <pc:spChg chg="add mod">
            <ac:chgData name="Morrell, Michele" userId="80f51b53-c649-4b8b-98a2-b4161a51bef8" providerId="ADAL" clId="{A614A379-155F-4C5E-BA75-F93666CF7BCE}" dt="2025-03-18T16:31:40.625" v="99" actId="1076"/>
            <ac:spMkLst>
              <pc:docMk/>
              <pc:sldMasterMk cId="0" sldId="2147483648"/>
              <pc:sldLayoutMk cId="0" sldId="2147483662"/>
              <ac:spMk id="3" creationId="{244F791D-6E13-14E7-8E09-DC67838D7499}"/>
            </ac:spMkLst>
          </pc:spChg>
          <pc:spChg chg="add mod">
            <ac:chgData name="Morrell, Michele" userId="80f51b53-c649-4b8b-98a2-b4161a51bef8" providerId="ADAL" clId="{A614A379-155F-4C5E-BA75-F93666CF7BCE}" dt="2025-03-18T16:31:48.732" v="102" actId="1076"/>
            <ac:spMkLst>
              <pc:docMk/>
              <pc:sldMasterMk cId="0" sldId="2147483648"/>
              <pc:sldLayoutMk cId="0" sldId="2147483662"/>
              <ac:spMk id="4" creationId="{BEC188F0-9BE6-C2E7-06ED-0E85AB05E4EE}"/>
            </ac:spMkLst>
          </pc:spChg>
          <pc:spChg chg="add mod">
            <ac:chgData name="Morrell, Michele" userId="80f51b53-c649-4b8b-98a2-b4161a51bef8" providerId="ADAL" clId="{A614A379-155F-4C5E-BA75-F93666CF7BCE}" dt="2025-03-18T16:31:56.338" v="104" actId="1076"/>
            <ac:spMkLst>
              <pc:docMk/>
              <pc:sldMasterMk cId="0" sldId="2147483648"/>
              <pc:sldLayoutMk cId="0" sldId="2147483662"/>
              <ac:spMk id="5" creationId="{D8293CA1-248D-E9F0-4A88-DDF412500C1E}"/>
            </ac:spMkLst>
          </pc:spChg>
          <pc:spChg chg="add mod">
            <ac:chgData name="Morrell, Michele" userId="80f51b53-c649-4b8b-98a2-b4161a51bef8" providerId="ADAL" clId="{A614A379-155F-4C5E-BA75-F93666CF7BCE}" dt="2025-03-18T16:31:19.128" v="93" actId="1076"/>
            <ac:spMkLst>
              <pc:docMk/>
              <pc:sldMasterMk cId="0" sldId="2147483648"/>
              <pc:sldLayoutMk cId="0" sldId="2147483662"/>
              <ac:spMk id="12" creationId="{F488436D-AC3B-511D-BDC6-AEA942E2F60F}"/>
            </ac:spMkLst>
          </pc:spChg>
          <pc:spChg chg="add mod">
            <ac:chgData name="Morrell, Michele" userId="80f51b53-c649-4b8b-98a2-b4161a51bef8" providerId="ADAL" clId="{A614A379-155F-4C5E-BA75-F93666CF7BCE}" dt="2025-03-18T16:34:17.428" v="171" actId="1076"/>
            <ac:spMkLst>
              <pc:docMk/>
              <pc:sldMasterMk cId="0" sldId="2147483648"/>
              <pc:sldLayoutMk cId="0" sldId="2147483662"/>
              <ac:spMk id="13" creationId="{F2F5775F-E069-A2BD-A75D-D626118FAE8D}"/>
            </ac:spMkLst>
          </pc:spChg>
          <pc:spChg chg="add mod">
            <ac:chgData name="Morrell, Michele" userId="80f51b53-c649-4b8b-98a2-b4161a51bef8" providerId="ADAL" clId="{A614A379-155F-4C5E-BA75-F93666CF7BCE}" dt="2025-03-18T16:31:12.124" v="91" actId="1076"/>
            <ac:spMkLst>
              <pc:docMk/>
              <pc:sldMasterMk cId="0" sldId="2147483648"/>
              <pc:sldLayoutMk cId="0" sldId="2147483662"/>
              <ac:spMk id="15" creationId="{78B0D5A1-1209-09D8-4B63-32A097B364AE}"/>
            </ac:spMkLst>
          </pc:spChg>
          <pc:spChg chg="add mod">
            <ac:chgData name="Morrell, Michele" userId="80f51b53-c649-4b8b-98a2-b4161a51bef8" providerId="ADAL" clId="{A614A379-155F-4C5E-BA75-F93666CF7BCE}" dt="2025-03-20T14:41:21.593" v="323" actId="20577"/>
            <ac:spMkLst>
              <pc:docMk/>
              <pc:sldMasterMk cId="0" sldId="2147483648"/>
              <pc:sldLayoutMk cId="0" sldId="2147483662"/>
              <ac:spMk id="16" creationId="{6F072F87-34B5-443A-CFFC-9E12B7C12AAA}"/>
            </ac:spMkLst>
          </pc:spChg>
          <pc:spChg chg="add mod">
            <ac:chgData name="Morrell, Michele" userId="80f51b53-c649-4b8b-98a2-b4161a51bef8" providerId="ADAL" clId="{A614A379-155F-4C5E-BA75-F93666CF7BCE}" dt="2025-03-18T16:33:19.475" v="113" actId="1076"/>
            <ac:spMkLst>
              <pc:docMk/>
              <pc:sldMasterMk cId="0" sldId="2147483648"/>
              <pc:sldLayoutMk cId="0" sldId="2147483662"/>
              <ac:spMk id="17" creationId="{C2020D7A-F33B-ED74-4AFC-95A8D708C9C7}"/>
            </ac:spMkLst>
          </pc:spChg>
          <pc:spChg chg="add mod">
            <ac:chgData name="Morrell, Michele" userId="80f51b53-c649-4b8b-98a2-b4161a51bef8" providerId="ADAL" clId="{A614A379-155F-4C5E-BA75-F93666CF7BCE}" dt="2025-03-20T14:41:10.440" v="273" actId="20577"/>
            <ac:spMkLst>
              <pc:docMk/>
              <pc:sldMasterMk cId="0" sldId="2147483648"/>
              <pc:sldLayoutMk cId="0" sldId="2147483662"/>
              <ac:spMk id="18" creationId="{11C3CC92-E597-B91E-DEDF-8D0718703269}"/>
            </ac:spMkLst>
          </pc:spChg>
          <pc:spChg chg="add mod">
            <ac:chgData name="Morrell, Michele" userId="80f51b53-c649-4b8b-98a2-b4161a51bef8" providerId="ADAL" clId="{A614A379-155F-4C5E-BA75-F93666CF7BCE}" dt="2025-03-24T12:49:51.813" v="397" actId="20577"/>
            <ac:spMkLst>
              <pc:docMk/>
              <pc:sldMasterMk cId="0" sldId="2147483648"/>
              <pc:sldLayoutMk cId="0" sldId="2147483662"/>
              <ac:spMk id="19" creationId="{14CDE018-F99C-6ED2-C927-A35680547663}"/>
            </ac:spMkLst>
          </pc:spChg>
          <pc:spChg chg="add mod">
            <ac:chgData name="Morrell, Michele" userId="80f51b53-c649-4b8b-98a2-b4161a51bef8" providerId="ADAL" clId="{A614A379-155F-4C5E-BA75-F93666CF7BCE}" dt="2025-03-18T16:35:55.390" v="185" actId="1076"/>
            <ac:spMkLst>
              <pc:docMk/>
              <pc:sldMasterMk cId="0" sldId="2147483648"/>
              <pc:sldLayoutMk cId="0" sldId="2147483662"/>
              <ac:spMk id="20" creationId="{6A6FDC65-4470-C976-B88D-2DDC681D0377}"/>
            </ac:spMkLst>
          </pc:spChg>
          <pc:spChg chg="add mod">
            <ac:chgData name="Morrell, Michele" userId="80f51b53-c649-4b8b-98a2-b4161a51bef8" providerId="ADAL" clId="{A614A379-155F-4C5E-BA75-F93666CF7BCE}" dt="2025-03-24T12:50:39.713" v="422" actId="20577"/>
            <ac:spMkLst>
              <pc:docMk/>
              <pc:sldMasterMk cId="0" sldId="2147483648"/>
              <pc:sldLayoutMk cId="0" sldId="2147483662"/>
              <ac:spMk id="21" creationId="{320A7CFB-454E-5F1B-2775-706E3601EB23}"/>
            </ac:spMkLst>
          </pc:spChg>
          <pc:spChg chg="add mod">
            <ac:chgData name="Morrell, Michele" userId="80f51b53-c649-4b8b-98a2-b4161a51bef8" providerId="ADAL" clId="{A614A379-155F-4C5E-BA75-F93666CF7BCE}" dt="2025-03-18T16:37:59.013" v="195" actId="1076"/>
            <ac:spMkLst>
              <pc:docMk/>
              <pc:sldMasterMk cId="0" sldId="2147483648"/>
              <pc:sldLayoutMk cId="0" sldId="2147483662"/>
              <ac:spMk id="22" creationId="{2B54A40C-9881-4A2B-4058-57F59FCB067C}"/>
            </ac:spMkLst>
          </pc:spChg>
          <pc:spChg chg="add mod">
            <ac:chgData name="Morrell, Michele" userId="80f51b53-c649-4b8b-98a2-b4161a51bef8" providerId="ADAL" clId="{A614A379-155F-4C5E-BA75-F93666CF7BCE}" dt="2025-03-18T16:38:19.872" v="199" actId="1076"/>
            <ac:spMkLst>
              <pc:docMk/>
              <pc:sldMasterMk cId="0" sldId="2147483648"/>
              <pc:sldLayoutMk cId="0" sldId="2147483662"/>
              <ac:spMk id="23" creationId="{48442149-F812-B593-FD98-E2E371EEF0A0}"/>
            </ac:spMkLst>
          </pc:spChg>
          <pc:spChg chg="add mod">
            <ac:chgData name="Morrell, Michele" userId="80f51b53-c649-4b8b-98a2-b4161a51bef8" providerId="ADAL" clId="{A614A379-155F-4C5E-BA75-F93666CF7BCE}" dt="2025-03-18T16:38:42.705" v="203" actId="1076"/>
            <ac:spMkLst>
              <pc:docMk/>
              <pc:sldMasterMk cId="0" sldId="2147483648"/>
              <pc:sldLayoutMk cId="0" sldId="2147483662"/>
              <ac:spMk id="24" creationId="{78D624AB-F7D1-4129-17A2-8F1A1D29F9F1}"/>
            </ac:spMkLst>
          </pc:spChg>
          <pc:spChg chg="add mod">
            <ac:chgData name="Morrell, Michele" userId="80f51b53-c649-4b8b-98a2-b4161a51bef8" providerId="ADAL" clId="{A614A379-155F-4C5E-BA75-F93666CF7BCE}" dt="2025-03-18T16:39:13.371" v="208" actId="1076"/>
            <ac:spMkLst>
              <pc:docMk/>
              <pc:sldMasterMk cId="0" sldId="2147483648"/>
              <pc:sldLayoutMk cId="0" sldId="2147483662"/>
              <ac:spMk id="25" creationId="{F7FF230B-2DD0-5C57-7CA1-CBC270DB21AC}"/>
            </ac:spMkLst>
          </pc:spChg>
          <pc:spChg chg="add mod">
            <ac:chgData name="Morrell, Michele" userId="80f51b53-c649-4b8b-98a2-b4161a51bef8" providerId="ADAL" clId="{A614A379-155F-4C5E-BA75-F93666CF7BCE}" dt="2025-03-18T16:39:38.444" v="213" actId="1076"/>
            <ac:spMkLst>
              <pc:docMk/>
              <pc:sldMasterMk cId="0" sldId="2147483648"/>
              <pc:sldLayoutMk cId="0" sldId="2147483662"/>
              <ac:spMk id="26" creationId="{3D7C1FF2-33C1-C744-7AF4-90E6A98373FC}"/>
            </ac:spMkLst>
          </pc:spChg>
          <pc:spChg chg="add mod">
            <ac:chgData name="Morrell, Michele" userId="80f51b53-c649-4b8b-98a2-b4161a51bef8" providerId="ADAL" clId="{A614A379-155F-4C5E-BA75-F93666CF7BCE}" dt="2025-03-18T16:40:06.603" v="219" actId="1076"/>
            <ac:spMkLst>
              <pc:docMk/>
              <pc:sldMasterMk cId="0" sldId="2147483648"/>
              <pc:sldLayoutMk cId="0" sldId="2147483662"/>
              <ac:spMk id="27" creationId="{F0A4CCAC-A2EA-80B2-E9A2-8193B8137EED}"/>
            </ac:spMkLst>
          </pc:spChg>
          <pc:graphicFrameChg chg="modGraphic">
            <ac:chgData name="Morrell, Michele" userId="80f51b53-c649-4b8b-98a2-b4161a51bef8" providerId="ADAL" clId="{A614A379-155F-4C5E-BA75-F93666CF7BCE}" dt="2025-03-20T14:49:45.411" v="360" actId="20577"/>
            <ac:graphicFrameMkLst>
              <pc:docMk/>
              <pc:sldMasterMk cId="0" sldId="2147483648"/>
              <pc:sldLayoutMk cId="0" sldId="2147483662"/>
              <ac:graphicFrameMk id="7" creationId="{0A59704D-A05B-41AF-93BE-3143ADBEB354}"/>
            </ac:graphicFrameMkLst>
          </pc:graphicFrameChg>
          <pc:picChg chg="add mod">
            <ac:chgData name="Morrell, Michele" userId="80f51b53-c649-4b8b-98a2-b4161a51bef8" providerId="ADAL" clId="{A614A379-155F-4C5E-BA75-F93666CF7BCE}" dt="2025-03-20T14:33:13.807" v="242" actId="1076"/>
            <ac:picMkLst>
              <pc:docMk/>
              <pc:sldMasterMk cId="0" sldId="2147483648"/>
              <pc:sldLayoutMk cId="0" sldId="2147483662"/>
              <ac:picMk id="6" creationId="{306BAB66-C1D8-0EFA-AA80-55028BC8E8ED}"/>
            </ac:picMkLst>
          </pc:picChg>
          <pc:picChg chg="add mod">
            <ac:chgData name="Morrell, Michele" userId="80f51b53-c649-4b8b-98a2-b4161a51bef8" providerId="ADAL" clId="{A614A379-155F-4C5E-BA75-F93666CF7BCE}" dt="2025-03-20T14:19:15.609" v="229" actId="14100"/>
            <ac:picMkLst>
              <pc:docMk/>
              <pc:sldMasterMk cId="0" sldId="2147483648"/>
              <pc:sldLayoutMk cId="0" sldId="2147483662"/>
              <ac:picMk id="10" creationId="{48893DC9-0285-D15F-51EA-05E16EC1FB15}"/>
            </ac:picMkLst>
          </pc:picChg>
          <pc:picChg chg="add mod">
            <ac:chgData name="Morrell, Michele" userId="80f51b53-c649-4b8b-98a2-b4161a51bef8" providerId="ADAL" clId="{A614A379-155F-4C5E-BA75-F93666CF7BCE}" dt="2025-03-18T16:24:48.658" v="79" actId="1076"/>
            <ac:picMkLst>
              <pc:docMk/>
              <pc:sldMasterMk cId="0" sldId="2147483648"/>
              <pc:sldLayoutMk cId="0" sldId="2147483662"/>
              <ac:picMk id="11" creationId="{93593F17-0078-F617-BB78-DCA6DA8C42B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6700" cy="10172700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9507669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rgbClr val="003306"/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rgbClr val="003306"/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rgbClr val="003306"/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B2CB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>
                          <a:latin typeface="Gotham HTF" charset="0"/>
                          <a:cs typeface="Times New Roman"/>
                        </a:rPr>
                        <a:t>                                </a:t>
                      </a:r>
                      <a:r>
                        <a:rPr lang="en-US" sz="1100" dirty="0">
                          <a:latin typeface="Gotham HTF" charset="0"/>
                          <a:cs typeface="Times New Roman"/>
                        </a:rPr>
                        <a:t>1</a:t>
                      </a:r>
                      <a:endParaRPr sz="1100" dirty="0">
                        <a:latin typeface="Gotham HTF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A2609C-EE0A-A275-7B94-9E9C78257892}"/>
              </a:ext>
            </a:extLst>
          </p:cNvPr>
          <p:cNvSpPr txBox="1"/>
          <p:nvPr userDrawn="1"/>
        </p:nvSpPr>
        <p:spPr>
          <a:xfrm>
            <a:off x="1735974" y="4050642"/>
            <a:ext cx="1462289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Maple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F791D-6E13-14E7-8E09-DC67838D7499}"/>
              </a:ext>
            </a:extLst>
          </p:cNvPr>
          <p:cNvSpPr txBox="1"/>
          <p:nvPr userDrawn="1"/>
        </p:nvSpPr>
        <p:spPr>
          <a:xfrm>
            <a:off x="3190119" y="4045993"/>
            <a:ext cx="1406544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 Tart w/ Crackers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188F0-9BE6-C2E7-06ED-0E85AB05E4EE}"/>
              </a:ext>
            </a:extLst>
          </p:cNvPr>
          <p:cNvSpPr txBox="1"/>
          <p:nvPr userDrawn="1"/>
        </p:nvSpPr>
        <p:spPr>
          <a:xfrm>
            <a:off x="4652408" y="4050642"/>
            <a:ext cx="1462288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Cheese Omelet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93CA1-248D-E9F0-4A88-DDF412500C1E}"/>
              </a:ext>
            </a:extLst>
          </p:cNvPr>
          <p:cNvSpPr txBox="1"/>
          <p:nvPr userDrawn="1"/>
        </p:nvSpPr>
        <p:spPr>
          <a:xfrm>
            <a:off x="6175845" y="4046410"/>
            <a:ext cx="1406544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Pancake Bites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&amp; Cheese Salad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pic>
        <p:nvPicPr>
          <p:cNvPr id="11" name="Picture 10" descr="A green chalkboard with white text&#10;&#10;AI-generated content may be incorrect.">
            <a:extLst>
              <a:ext uri="{FF2B5EF4-FFF2-40B4-BE49-F238E27FC236}">
                <a16:creationId xmlns:a16="http://schemas.microsoft.com/office/drawing/2014/main" id="{93593F17-0078-F617-BB78-DCA6DA8C4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7677150"/>
            <a:ext cx="1295400" cy="8562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88436D-AC3B-511D-BDC6-AEA942E2F60F}"/>
              </a:ext>
            </a:extLst>
          </p:cNvPr>
          <p:cNvSpPr txBox="1"/>
          <p:nvPr userDrawn="1"/>
        </p:nvSpPr>
        <p:spPr>
          <a:xfrm>
            <a:off x="221730" y="5269990"/>
            <a:ext cx="1431694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Blueberry Bread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Pretzel &amp; Cheese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5775F-E069-A2BD-A75D-D626118FAE8D}"/>
              </a:ext>
            </a:extLst>
          </p:cNvPr>
          <p:cNvSpPr txBox="1"/>
          <p:nvPr userDrawn="1"/>
        </p:nvSpPr>
        <p:spPr>
          <a:xfrm>
            <a:off x="6152811" y="5106299"/>
            <a:ext cx="1406543" cy="115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Cinnamon Crunch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Cheese Pizza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Grilled Cheese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Grilled Cheese 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0D5A1-1209-09D8-4B63-32A097B364AE}"/>
              </a:ext>
            </a:extLst>
          </p:cNvPr>
          <p:cNvSpPr txBox="1"/>
          <p:nvPr userDrawn="1"/>
        </p:nvSpPr>
        <p:spPr>
          <a:xfrm>
            <a:off x="1698601" y="5249062"/>
            <a:ext cx="1462289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Fudge Pop-Tart w/ String Cheese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Tacos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Chili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072F87-34B5-443A-CFFC-9E12B7C12AAA}"/>
              </a:ext>
            </a:extLst>
          </p:cNvPr>
          <p:cNvSpPr txBox="1"/>
          <p:nvPr userDrawn="1"/>
        </p:nvSpPr>
        <p:spPr>
          <a:xfrm>
            <a:off x="3183665" y="5209615"/>
            <a:ext cx="1419452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Confetti Pancakes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BBQ Rib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 Chef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020D7A-F33B-ED74-4AFC-95A8D708C9C7}"/>
              </a:ext>
            </a:extLst>
          </p:cNvPr>
          <p:cNvSpPr txBox="1"/>
          <p:nvPr userDrawn="1"/>
        </p:nvSpPr>
        <p:spPr>
          <a:xfrm>
            <a:off x="4627801" y="5258451"/>
            <a:ext cx="1482782" cy="7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Muffin Top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Donut w/ Egg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C3CC92-E597-B91E-DEDF-8D0718703269}"/>
              </a:ext>
            </a:extLst>
          </p:cNvPr>
          <p:cNvSpPr txBox="1"/>
          <p:nvPr userDrawn="1"/>
        </p:nvSpPr>
        <p:spPr>
          <a:xfrm>
            <a:off x="344265" y="6373354"/>
            <a:ext cx="1247594" cy="98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 Tart w/ String Cheese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Salsbury Steak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Pizza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CDE018-F99C-6ED2-C927-A35680547663}"/>
              </a:ext>
            </a:extLst>
          </p:cNvPr>
          <p:cNvSpPr txBox="1"/>
          <p:nvPr userDrawn="1"/>
        </p:nvSpPr>
        <p:spPr>
          <a:xfrm>
            <a:off x="1697583" y="6373354"/>
            <a:ext cx="1419452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Trix French Toast Sticks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Bosco Cheese Sticks w/ Pizza Dunking Sauce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Hot Dog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6FDC65-4470-C976-B88D-2DDC681D0377}"/>
              </a:ext>
            </a:extLst>
          </p:cNvPr>
          <p:cNvSpPr txBox="1"/>
          <p:nvPr userDrawn="1"/>
        </p:nvSpPr>
        <p:spPr>
          <a:xfrm>
            <a:off x="3212778" y="6429010"/>
            <a:ext cx="141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Yogurt w/ Crackers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Spaghetti w/ Beef Sauce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Nuggets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0A7CFB-454E-5F1B-2775-706E3601EB23}"/>
              </a:ext>
            </a:extLst>
          </p:cNvPr>
          <p:cNvSpPr txBox="1"/>
          <p:nvPr userDrawn="1"/>
        </p:nvSpPr>
        <p:spPr>
          <a:xfrm>
            <a:off x="1697583" y="7677150"/>
            <a:ext cx="1424916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Strawberry Cream Cheese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Pulled Pork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4A40C-9881-4A2B-4058-57F59FCB067C}"/>
              </a:ext>
            </a:extLst>
          </p:cNvPr>
          <p:cNvSpPr txBox="1"/>
          <p:nvPr userDrawn="1"/>
        </p:nvSpPr>
        <p:spPr>
          <a:xfrm>
            <a:off x="3166658" y="7689273"/>
            <a:ext cx="1419452" cy="7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Caramel Cinnis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Horseshoe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42149-F812-B593-FD98-E2E371EEF0A0}"/>
              </a:ext>
            </a:extLst>
          </p:cNvPr>
          <p:cNvSpPr txBox="1"/>
          <p:nvPr userDrawn="1"/>
        </p:nvSpPr>
        <p:spPr>
          <a:xfrm>
            <a:off x="4665920" y="7703776"/>
            <a:ext cx="1406543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Blueberry Waffles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Lumberjack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D624AB-F7D1-4129-17A2-8F1A1D29F9F1}"/>
              </a:ext>
            </a:extLst>
          </p:cNvPr>
          <p:cNvSpPr txBox="1"/>
          <p:nvPr userDrawn="1"/>
        </p:nvSpPr>
        <p:spPr>
          <a:xfrm>
            <a:off x="6160178" y="7743199"/>
            <a:ext cx="1452287" cy="7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Cherry Frudel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FF230B-2DD0-5C57-7CA1-CBC270DB21AC}"/>
              </a:ext>
            </a:extLst>
          </p:cNvPr>
          <p:cNvSpPr txBox="1"/>
          <p:nvPr userDrawn="1"/>
        </p:nvSpPr>
        <p:spPr>
          <a:xfrm>
            <a:off x="181349" y="8840569"/>
            <a:ext cx="141051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Oatmeal Chocolate Chip Benefit Bar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800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Italian Mozzarella Cheese Dunkers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7C1FF2-33C1-C744-7AF4-90E6A98373FC}"/>
              </a:ext>
            </a:extLst>
          </p:cNvPr>
          <p:cNvSpPr txBox="1"/>
          <p:nvPr userDrawn="1"/>
        </p:nvSpPr>
        <p:spPr>
          <a:xfrm>
            <a:off x="1697583" y="8915190"/>
            <a:ext cx="141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Breakfast Pizza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A4CCAC-A2EA-80B2-E9A2-8193B8137EED}"/>
              </a:ext>
            </a:extLst>
          </p:cNvPr>
          <p:cNvSpPr txBox="1"/>
          <p:nvPr userDrawn="1"/>
        </p:nvSpPr>
        <p:spPr>
          <a:xfrm>
            <a:off x="3177939" y="8926969"/>
            <a:ext cx="1419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Turkey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A yellow and purple ovals with text&#10;&#10;AI-generated content may be incorrect.">
            <a:extLst>
              <a:ext uri="{FF2B5EF4-FFF2-40B4-BE49-F238E27FC236}">
                <a16:creationId xmlns:a16="http://schemas.microsoft.com/office/drawing/2014/main" id="{48893DC9-0285-D15F-51EA-05E16EC1FB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67" y="6264821"/>
            <a:ext cx="1081088" cy="1117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BAB66-C1D8-0EFA-AA80-55028BC8E8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34829" y="6371273"/>
            <a:ext cx="1042506" cy="938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-3579" y="1506470"/>
            <a:ext cx="3509645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A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0" y="943394"/>
            <a:ext cx="3509645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0033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265343" y="957109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rgbClr val="E5DBE0"/>
                </a:solidFill>
                <a:latin typeface="Gotham HTF Book Condensed"/>
                <a:cs typeface="Gotham HTF Book Condensed"/>
              </a:rPr>
              <a:t>APRIL</a:t>
            </a:r>
            <a:r>
              <a:rPr lang="en-US" sz="2800" spc="50" dirty="0">
                <a:solidFill>
                  <a:srgbClr val="E5DBE0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rgbClr val="E5DBE0"/>
                </a:solidFill>
                <a:latin typeface="Gotham HTF Book Condensed"/>
                <a:cs typeface="Gotham HTF Book Condensed"/>
              </a:rPr>
              <a:t>2025</a:t>
            </a:r>
            <a:endParaRPr lang="en-US" sz="2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76935" y="1943231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161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1F34A-E883-43B1-B3F5-D603E3C03373}"/>
              </a:ext>
            </a:extLst>
          </p:cNvPr>
          <p:cNvSpPr/>
          <p:nvPr/>
        </p:nvSpPr>
        <p:spPr>
          <a:xfrm>
            <a:off x="1111564" y="221929"/>
            <a:ext cx="1155379" cy="241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bg1"/>
                </a:solidFill>
              </a:rPr>
              <a:t>INSERT DISTRICT LOGO</a:t>
            </a:r>
          </a:p>
        </p:txBody>
      </p:sp>
      <p:pic>
        <p:nvPicPr>
          <p:cNvPr id="79" name="Picture 7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02813A94-2FF4-4DC8-893E-D4C827FC1F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49" y="4325069"/>
            <a:ext cx="1147681" cy="1460463"/>
          </a:xfrm>
          <a:prstGeom prst="rect">
            <a:avLst/>
          </a:prstGeom>
        </p:spPr>
      </p:pic>
      <p:pic>
        <p:nvPicPr>
          <p:cNvPr id="5" name="Picture 4" descr="Spring Break 2022 – Plano Troop 1000 — Boy Scouts of America">
            <a:extLst>
              <a:ext uri="{FF2B5EF4-FFF2-40B4-BE49-F238E27FC236}">
                <a16:creationId xmlns:a16="http://schemas.microsoft.com/office/drawing/2014/main" id="{9DF15B86-7C07-DAA5-C188-983019A085B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8325" y="4950086"/>
            <a:ext cx="3001645" cy="8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9CF19FCA-654D-7578-521F-A2DC93F5EA46}"/>
              </a:ext>
            </a:extLst>
          </p:cNvPr>
          <p:cNvSpPr txBox="1">
            <a:spLocks/>
          </p:cNvSpPr>
          <p:nvPr/>
        </p:nvSpPr>
        <p:spPr>
          <a:xfrm>
            <a:off x="980102" y="2004963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8BB30E12-C5C5-79CF-F7A6-D0566C7D8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90" y="1613508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pic>
        <p:nvPicPr>
          <p:cNvPr id="9" name="Picture 8" descr="A logo of a viking holding a sword&#10;&#10;AI-generated content may be incorrect.">
            <a:extLst>
              <a:ext uri="{FF2B5EF4-FFF2-40B4-BE49-F238E27FC236}">
                <a16:creationId xmlns:a16="http://schemas.microsoft.com/office/drawing/2014/main" id="{9FFA9750-75AF-B348-238B-CEC8D79702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23" y="-25396"/>
            <a:ext cx="1203391" cy="9426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CF1FE1-1496-676D-694F-E74E1E393A7D}"/>
              </a:ext>
            </a:extLst>
          </p:cNvPr>
          <p:cNvSpPr txBox="1"/>
          <p:nvPr/>
        </p:nvSpPr>
        <p:spPr>
          <a:xfrm>
            <a:off x="1834198" y="929402"/>
            <a:ext cx="1738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534194-75CB-2775-9763-BB5AA4D8832F}"/>
              </a:ext>
            </a:extLst>
          </p:cNvPr>
          <p:cNvSpPr txBox="1"/>
          <p:nvPr/>
        </p:nvSpPr>
        <p:spPr>
          <a:xfrm>
            <a:off x="1734872" y="3105150"/>
            <a:ext cx="1719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Menus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79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Gotham HTF</vt:lpstr>
      <vt:lpstr>Gotham HTF Condensed</vt:lpstr>
      <vt:lpstr>Arial Narrow</vt:lpstr>
      <vt:lpstr>Gotham HTF Book Condensed</vt:lpstr>
      <vt:lpstr>Arial</vt:lpstr>
      <vt:lpstr>Times New Roman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Morrell, Michele</cp:lastModifiedBy>
  <cp:revision>14</cp:revision>
  <dcterms:created xsi:type="dcterms:W3CDTF">2021-05-11T14:22:31Z</dcterms:created>
  <dcterms:modified xsi:type="dcterms:W3CDTF">2025-03-24T12:50:46Z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